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58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C9CD54-A5E6-5030-D172-A2EED463F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1C6BD4-7A4B-4A8B-11F4-6453005DD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6708D-ADDE-46B1-556B-D11D74267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DCE75C-492B-67A6-624A-06B3DEFE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542BF-D267-6D03-7ABD-5E33735F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126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4F476-CA0F-A5BE-8867-F8DE8256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61AC0-A092-358A-4AD2-D4471FD22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F9AA2C-3CCF-F134-1AB4-6A9B0C35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B3060B-A808-8C49-C957-77BC1D15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2334E-E57D-A595-C7A2-DA2E5A18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051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94D348-B2D5-B843-3F19-98E909A47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4C8A7B-6C55-D3B3-24B5-2557BCE46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0FE8D2-2763-0029-4186-3DEEE414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629AA-8EA7-C47E-7545-70ACEB32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F59E5F-A49E-9F05-3267-43FA3E6A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58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94BF4-1F55-3607-DBAF-6C1EE9DE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BA4AC7-3D80-A15C-CAB4-42B8DD8C5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42414-9E1C-40B3-BFD2-5E95AC7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1450AC-003C-E32E-400A-FC30B1EE8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5927B2-3199-17D0-F854-C02A755F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6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1E56C-4BFC-7728-D7D9-D4C8DEE9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60573-F75C-FE82-05CC-C1389032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6B4AC9-52AF-265B-A930-A81C88A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3D5FFF-21CA-70A1-C2A9-AC97C81B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B0AE90-9C36-C1BD-092B-6B519525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796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5F97F-404C-8625-DCA2-ECF53DCE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4EA3D0-3702-D891-CBAF-ED5025F44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7E0A71-4C8E-7662-860F-6BA4D238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1208A5-88F8-E9D6-A2B9-3DD72E0E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EEB62-C7AC-0822-AA32-93915F25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5C72D6-7EB6-B218-0BC1-FB8AA7A9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012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D4DF4-28E6-BA75-F44D-1C23FD52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BF353B-BE60-8BA2-9F4D-B7A088BF2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8739B8-9442-93AC-F293-0F35DE72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AAFE3A-1C13-42E0-A16B-E623F05F1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934148-B398-5187-A0E8-570FB8B5E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615F88-5AEB-2A86-AB37-084D6ED1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99D67E-F0BB-497B-3589-34FBEA13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863FC0-2DA3-2F9D-A30D-A83ED727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644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B9613-5FED-CEC5-8017-7A96C31C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1705A4-C31C-B58E-EA43-73B059417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B8805C-0636-D441-5BAE-0D5085F4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9BB855-C603-BE74-57B1-2ABD0E33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807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9E637A-A52C-DEEE-CE51-BA66DE3D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D9B2FF-854F-6B00-32EA-62A749A3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F58205-6343-9D73-AF4F-67C0DF3B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551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06263-9D87-C4FD-860A-E490559B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5D90AF-2178-4F5E-4979-C9CC88C6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E56F4C-8CE8-497C-AAF6-82FB0AFA9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5AEB5-FC67-26C2-F423-D7E25AE0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3463E9-839E-9908-0BA2-085B86BA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F30C09-830F-C73C-9408-14284578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659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EC364-25AA-47C3-8FF2-8CBDE855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001EAE-41F8-15B6-9C6B-2302DB1E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DE3F8D-809B-BD21-848D-9D8AE3583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329AF8-5266-703A-C3E6-E45D2535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B04B13-A523-232C-B6A5-28554FCE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2893C0-F4F7-20ED-FFA5-8AB397FD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593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AAC685-4CC2-FFE9-2BB4-D67BDE58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E688EC-1B9D-4D77-B560-11D8055DA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931E61-21A5-A676-93D2-270679A16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E15C-B931-4BC2-AE86-8EEBB54EEC29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043661-C094-6249-EB6F-6681B393D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98D741-6699-B246-1B76-66EB9098A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C8478-7DEA-4BDE-9422-7B081B85A6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98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D62345-AD20-C46C-FBB3-3984EE690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7" b="6528"/>
          <a:stretch/>
        </p:blipFill>
        <p:spPr>
          <a:xfrm>
            <a:off x="6096000" y="223837"/>
            <a:ext cx="46863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1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572401-0B04-92D6-0146-422ABBF2F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5" b="6215"/>
          <a:stretch/>
        </p:blipFill>
        <p:spPr>
          <a:xfrm>
            <a:off x="1438275" y="213112"/>
            <a:ext cx="4657725" cy="6431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0DB6D4-5754-6487-5A2F-590EBE2F90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5" b="6215"/>
          <a:stretch/>
        </p:blipFill>
        <p:spPr>
          <a:xfrm>
            <a:off x="6096000" y="213112"/>
            <a:ext cx="4657725" cy="64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4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EDC500-98FB-EDF9-A2DB-E449B0844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0" b="6215"/>
          <a:stretch/>
        </p:blipFill>
        <p:spPr>
          <a:xfrm>
            <a:off x="1419225" y="213111"/>
            <a:ext cx="4676775" cy="6431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E88CD6-8BDE-8271-E468-EC3A991AB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0" b="6215"/>
          <a:stretch/>
        </p:blipFill>
        <p:spPr>
          <a:xfrm>
            <a:off x="6096000" y="213112"/>
            <a:ext cx="4676774" cy="64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53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1163BE-F5A1-2923-2B75-2069B4344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4" b="7326"/>
          <a:stretch/>
        </p:blipFill>
        <p:spPr>
          <a:xfrm>
            <a:off x="1428750" y="251211"/>
            <a:ext cx="4667250" cy="63555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AE25D3-8EBA-DFC7-5AC1-61F42AEAD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4" b="7326"/>
          <a:stretch/>
        </p:blipFill>
        <p:spPr>
          <a:xfrm>
            <a:off x="6095999" y="251212"/>
            <a:ext cx="4667249" cy="635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1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31B5B9-A791-BFCF-9766-A7533E483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3" b="7604"/>
          <a:stretch/>
        </p:blipFill>
        <p:spPr>
          <a:xfrm>
            <a:off x="1400177" y="260736"/>
            <a:ext cx="4695824" cy="6336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ECD4E2-F73D-6B12-6503-81E2338EC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9" b="7604"/>
          <a:stretch/>
        </p:blipFill>
        <p:spPr>
          <a:xfrm>
            <a:off x="6095999" y="260737"/>
            <a:ext cx="4695825" cy="63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88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E5F952-3B60-145F-0B36-DF78FD4A4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8" b="7361"/>
          <a:stretch/>
        </p:blipFill>
        <p:spPr>
          <a:xfrm>
            <a:off x="1409700" y="203587"/>
            <a:ext cx="4686300" cy="64508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49D52F-E52E-105B-C880-598D9D420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2" b="5937"/>
          <a:stretch/>
        </p:blipFill>
        <p:spPr>
          <a:xfrm>
            <a:off x="6096000" y="203587"/>
            <a:ext cx="4686300" cy="64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0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D81992-31C0-377E-6757-C15AF0D85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9" b="6493"/>
          <a:stretch/>
        </p:blipFill>
        <p:spPr>
          <a:xfrm>
            <a:off x="1866272" y="222636"/>
            <a:ext cx="4229728" cy="64127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A0A500-5E15-7057-306D-C4A59C7A2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9" b="6493"/>
          <a:stretch/>
        </p:blipFill>
        <p:spPr>
          <a:xfrm>
            <a:off x="6096000" y="222637"/>
            <a:ext cx="4229728" cy="64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3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A6C138-7ABF-33C5-79EF-26D8128C6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5" b="6666"/>
          <a:stretch/>
        </p:blipFill>
        <p:spPr>
          <a:xfrm>
            <a:off x="1428750" y="152400"/>
            <a:ext cx="46672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3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6836D7-8BAB-FEF4-88A1-2F1217BA5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1" b="6944"/>
          <a:stretch/>
        </p:blipFill>
        <p:spPr>
          <a:xfrm>
            <a:off x="1400175" y="238125"/>
            <a:ext cx="4695825" cy="6381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49F6C8-1F41-7257-3991-A4AF6B92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2" b="6944"/>
          <a:stretch/>
        </p:blipFill>
        <p:spPr>
          <a:xfrm>
            <a:off x="6096000" y="238125"/>
            <a:ext cx="46958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44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B51E93-0DFA-7F2D-327A-1570B51E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8" b="6250"/>
          <a:stretch/>
        </p:blipFill>
        <p:spPr>
          <a:xfrm>
            <a:off x="6096000" y="214312"/>
            <a:ext cx="4676775" cy="6429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C60037-B521-E4C4-F7A6-52193B8EA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1" b="6250"/>
          <a:stretch/>
        </p:blipFill>
        <p:spPr>
          <a:xfrm>
            <a:off x="1419225" y="214312"/>
            <a:ext cx="46767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31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D97045-C69C-E666-8531-0C23DDC16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8243" b="7084"/>
          <a:stretch/>
        </p:blipFill>
        <p:spPr>
          <a:xfrm>
            <a:off x="1438275" y="171449"/>
            <a:ext cx="4657725" cy="6372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D945AF-922E-ECBA-3F91-C870ED954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0" b="7084"/>
          <a:stretch/>
        </p:blipFill>
        <p:spPr>
          <a:xfrm>
            <a:off x="6096000" y="171449"/>
            <a:ext cx="46577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02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CDB047-EAB1-6347-A54A-DAF3341E2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0" b="6631"/>
          <a:stretch/>
        </p:blipFill>
        <p:spPr>
          <a:xfrm>
            <a:off x="1409701" y="227400"/>
            <a:ext cx="4686300" cy="6403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252373-B41B-89BD-B0D4-826935472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0" b="6631"/>
          <a:stretch/>
        </p:blipFill>
        <p:spPr>
          <a:xfrm>
            <a:off x="6096000" y="227400"/>
            <a:ext cx="4686300" cy="6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6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E086FA-A92C-93D2-B7B8-CD047D984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 b="6631"/>
          <a:stretch/>
        </p:blipFill>
        <p:spPr>
          <a:xfrm>
            <a:off x="1400175" y="227400"/>
            <a:ext cx="4695825" cy="6403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934601-2F07-921F-EB6B-01BDE5577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7" b="6631"/>
          <a:stretch/>
        </p:blipFill>
        <p:spPr>
          <a:xfrm>
            <a:off x="6096000" y="227399"/>
            <a:ext cx="4695825" cy="64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79B473-224B-D174-7850-832126E39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649" r="18592" b="6076"/>
          <a:stretch/>
        </p:blipFill>
        <p:spPr>
          <a:xfrm>
            <a:off x="1419225" y="208350"/>
            <a:ext cx="4676775" cy="6441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6E29FD-CB58-0E20-2B29-C6108F195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2" b="6076"/>
          <a:stretch/>
        </p:blipFill>
        <p:spPr>
          <a:xfrm>
            <a:off x="6096000" y="208350"/>
            <a:ext cx="4676775" cy="64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04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917DCC-6F51-6421-F99F-621A3119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r="18955" b="6215"/>
          <a:stretch/>
        </p:blipFill>
        <p:spPr>
          <a:xfrm>
            <a:off x="1409701" y="213111"/>
            <a:ext cx="4686300" cy="6431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B93AB9-3323-024F-1850-246AD993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5" b="6215"/>
          <a:stretch/>
        </p:blipFill>
        <p:spPr>
          <a:xfrm>
            <a:off x="6096000" y="213112"/>
            <a:ext cx="4686300" cy="64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00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90AB42-5DAD-31E0-57F1-6BE5E648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8" b="6631"/>
          <a:stretch/>
        </p:blipFill>
        <p:spPr>
          <a:xfrm>
            <a:off x="1447800" y="227400"/>
            <a:ext cx="4648200" cy="6403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229803-6547-1975-F463-EB8723673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7" b="6631"/>
          <a:stretch/>
        </p:blipFill>
        <p:spPr>
          <a:xfrm>
            <a:off x="6095999" y="227400"/>
            <a:ext cx="4648199" cy="6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7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0</Words>
  <Application>Microsoft Office PowerPoint</Application>
  <PresentationFormat>Panorámica</PresentationFormat>
  <Paragraphs>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Recursos Materiales</dc:creator>
  <cp:lastModifiedBy>Recursos Materiales</cp:lastModifiedBy>
  <cp:revision>1</cp:revision>
  <dcterms:created xsi:type="dcterms:W3CDTF">2023-08-25T16:37:49Z</dcterms:created>
  <dcterms:modified xsi:type="dcterms:W3CDTF">2023-08-25T21:22:56Z</dcterms:modified>
</cp:coreProperties>
</file>