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6" r:id="rId4"/>
    <p:sldId id="265" r:id="rId5"/>
    <p:sldId id="264" r:id="rId6"/>
    <p:sldId id="263" r:id="rId7"/>
    <p:sldId id="262" r:id="rId8"/>
    <p:sldId id="261" r:id="rId9"/>
    <p:sldId id="260" r:id="rId10"/>
    <p:sldId id="259" r:id="rId11"/>
    <p:sldId id="276" r:id="rId12"/>
    <p:sldId id="275" r:id="rId13"/>
    <p:sldId id="274" r:id="rId14"/>
    <p:sldId id="273" r:id="rId15"/>
    <p:sldId id="272" r:id="rId16"/>
    <p:sldId id="271" r:id="rId17"/>
    <p:sldId id="270" r:id="rId18"/>
    <p:sldId id="269" r:id="rId19"/>
    <p:sldId id="277" r:id="rId20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B61DC1-3A9D-A282-5FD5-1D256CC672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AA4D354-EDCC-3F36-99A2-4172572CBB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6E20B61-A86E-4347-1641-FD2B8BBE8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8C731-A399-4305-B3C0-275113A1E3BC}" type="datetimeFigureOut">
              <a:rPr lang="es-MX" smtClean="0"/>
              <a:t>25/08/2023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FA2246D-AFCE-609D-07C9-E80D58B60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763249A-3BB6-3EEC-B0A9-31BF97D98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A08F8-A7C3-4C90-A410-6D511F3FEE8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59831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8AE756-BAC6-884E-6861-1788D3AD4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AF00984-BBCD-8A9A-47D5-498F96015B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1B8D8CF-E255-13ED-3685-4C524A967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8C731-A399-4305-B3C0-275113A1E3BC}" type="datetimeFigureOut">
              <a:rPr lang="es-MX" smtClean="0"/>
              <a:t>25/08/2023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F63139-7319-CEAD-EEB4-80FADC5AF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8656508-62FC-CBA9-D743-4DCE31FEA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A08F8-A7C3-4C90-A410-6D511F3FEE8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973267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FA79DE1-DA52-1804-1E32-BD6F4C9043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33F23A1-385E-22A4-9E2C-82EE05FA0A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174A90C-3E18-71C5-06AC-7B2C1301C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8C731-A399-4305-B3C0-275113A1E3BC}" type="datetimeFigureOut">
              <a:rPr lang="es-MX" smtClean="0"/>
              <a:t>25/08/2023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9915AC1-4029-4DEF-2E22-F0E4DAC1E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4E76E32-3CBF-DBDE-4347-7BB5DBCF7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A08F8-A7C3-4C90-A410-6D511F3FEE8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04470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156933-9F72-74CD-A80C-C09FF5D28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AF97592-BF16-6F36-1660-DA74D1639A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99F1E3F-031F-3298-34BC-9254AE65E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8C731-A399-4305-B3C0-275113A1E3BC}" type="datetimeFigureOut">
              <a:rPr lang="es-MX" smtClean="0"/>
              <a:t>25/08/2023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38ADF59-955E-0B72-0134-DEFF6B278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D052D6-E5D0-9692-363C-D96E84C5A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A08F8-A7C3-4C90-A410-6D511F3FEE8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01759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FDE81E-00E0-F3EF-31A1-E8318AF14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3D56CAB-3320-05C2-8D52-17B88A8CE2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48CF393-54B7-56C6-0A8E-89B0D0B05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8C731-A399-4305-B3C0-275113A1E3BC}" type="datetimeFigureOut">
              <a:rPr lang="es-MX" smtClean="0"/>
              <a:t>25/08/2023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5F8218F-ED96-6709-C022-7D1A380A5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96132D6-DB48-42E6-350F-11B9EBB88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A08F8-A7C3-4C90-A410-6D511F3FEE8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930715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BA9699-158F-6693-1180-8A0AC7B44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F190C23-1669-8CCC-6A73-41114D6AD2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263095-FAF3-7DC4-337E-1C4EEA39B5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B134118-029A-6D91-2510-01150C908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8C731-A399-4305-B3C0-275113A1E3BC}" type="datetimeFigureOut">
              <a:rPr lang="es-MX" smtClean="0"/>
              <a:t>25/08/2023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4224988-A598-9E36-C7D1-8E446912F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9CC05C6-556E-9484-FD78-8F9F804BD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A08F8-A7C3-4C90-A410-6D511F3FEE8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00908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FED9E3-708F-FDC4-F5E5-80D73D909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4FFF87C-A240-303B-F946-0238C0FE9F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229B517-9D6F-2A6C-4DF0-1AABB38BD9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F4096BD-C225-C52D-5F1D-7C9C73087F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BE2DC0B-ADA9-2847-2699-09E1D6BBFE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B5CE10A-FDD4-8AC1-5173-B12304D0D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8C731-A399-4305-B3C0-275113A1E3BC}" type="datetimeFigureOut">
              <a:rPr lang="es-MX" smtClean="0"/>
              <a:t>25/08/2023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ABB4AE9B-E9FD-8588-DACD-95B9EB073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7A0E5446-32AD-B797-A80A-2097B119B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A08F8-A7C3-4C90-A410-6D511F3FEE8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17419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B0C26F-579C-34A5-BFF2-B9E800499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C87815D-04F2-20DE-05C2-7E2603920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8C731-A399-4305-B3C0-275113A1E3BC}" type="datetimeFigureOut">
              <a:rPr lang="es-MX" smtClean="0"/>
              <a:t>25/08/2023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E651142-BEDD-B73C-245A-71EAA437F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D3AB7BB-FF47-E682-2441-B92CEA699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A08F8-A7C3-4C90-A410-6D511F3FEE8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352942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DB15548-4D90-657D-4649-7B4294317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8C731-A399-4305-B3C0-275113A1E3BC}" type="datetimeFigureOut">
              <a:rPr lang="es-MX" smtClean="0"/>
              <a:t>25/08/2023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297922DD-C4E0-A399-4DF1-C0AF84B4A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5DC1AFC-F94D-882E-DC70-0BC57B3FE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A08F8-A7C3-4C90-A410-6D511F3FEE8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68491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567113-F165-A979-EFB2-41A374C97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AE87B69-374A-E179-850D-D553D1309C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96C8330-26C9-BB76-F4A6-FA6513B84A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0F7A059-927C-D25C-F8B8-E37A925FB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8C731-A399-4305-B3C0-275113A1E3BC}" type="datetimeFigureOut">
              <a:rPr lang="es-MX" smtClean="0"/>
              <a:t>25/08/2023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45A550B-44FD-02D4-1388-F4526FA48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CCDAE3B-9E80-9CAD-3F66-DE5C4016F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A08F8-A7C3-4C90-A410-6D511F3FEE8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390904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D10478-A33E-C5E9-CE86-9162F7799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0494290-B4C2-6D13-E728-F068C141FC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3FC4B45-1B7B-BE7C-9B40-0012A1E489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FFE61A1-8A70-C6B4-52AE-E3AFF7C1A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8C731-A399-4305-B3C0-275113A1E3BC}" type="datetimeFigureOut">
              <a:rPr lang="es-MX" smtClean="0"/>
              <a:t>25/08/2023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E3E3360-9F96-12C0-05C3-FD3B2EB55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B4A5275-31F0-4F15-DB57-B5BB4228D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A08F8-A7C3-4C90-A410-6D511F3FEE8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298750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156827D6-EFCE-4F1F-502A-B309CB5BC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9E65FCD-167A-FEC4-0D2F-75A6F1B789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224E547-5CE9-73F4-B8D8-0C5E70B01E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08C731-A399-4305-B3C0-275113A1E3BC}" type="datetimeFigureOut">
              <a:rPr lang="es-MX" smtClean="0"/>
              <a:t>25/08/2023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EF5536B-0013-26BC-D4BE-B25BA96CD0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3CA689F-4EB0-A300-FBC7-5C8ADBEF52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7A08F8-A7C3-4C90-A410-6D511F3FEE8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1557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D3BF5DBC-B2A9-6666-F62C-55143B4C4F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670" b="6111"/>
          <a:stretch/>
        </p:blipFill>
        <p:spPr>
          <a:xfrm>
            <a:off x="6096000" y="101047"/>
            <a:ext cx="4702629" cy="658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1983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BDE03EA-9433-8D40-C30E-81CFBE30C2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211" b="5651"/>
          <a:stretch/>
        </p:blipFill>
        <p:spPr>
          <a:xfrm>
            <a:off x="1419498" y="193765"/>
            <a:ext cx="4676502" cy="647046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E67C4A8-BCA6-A50E-0DAA-E87184BE84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66" b="4409"/>
          <a:stretch/>
        </p:blipFill>
        <p:spPr>
          <a:xfrm>
            <a:off x="6095999" y="151200"/>
            <a:ext cx="4676502" cy="65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0799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1F2255E-9B01-D270-F440-E885C702AD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688" b="7584"/>
          <a:stretch/>
        </p:blipFill>
        <p:spPr>
          <a:xfrm>
            <a:off x="1428206" y="123875"/>
            <a:ext cx="4667793" cy="642497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F16C482-AF71-FC81-A7B9-83676D38B42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090" b="6314"/>
          <a:stretch/>
        </p:blipFill>
        <p:spPr>
          <a:xfrm>
            <a:off x="6095999" y="123875"/>
            <a:ext cx="4667793" cy="6424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5103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DE29E4D-B466-7D6B-DF98-A68309489D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2" r="20738" b="6568"/>
          <a:stretch/>
        </p:blipFill>
        <p:spPr>
          <a:xfrm>
            <a:off x="1436914" y="141291"/>
            <a:ext cx="4659085" cy="640755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E3FEC87-8D07-6FFD-407D-47494762F48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38" b="6568"/>
          <a:stretch/>
        </p:blipFill>
        <p:spPr>
          <a:xfrm>
            <a:off x="6095999" y="141291"/>
            <a:ext cx="4659084" cy="6407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2835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A27AF23-E2B8-D78F-1B42-719D940840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3" r="21198" b="6441"/>
          <a:stretch/>
        </p:blipFill>
        <p:spPr>
          <a:xfrm>
            <a:off x="1428206" y="218691"/>
            <a:ext cx="4667794" cy="641626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0AA8C24-E193-D032-39DE-85F1BA7C89D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28" b="6442"/>
          <a:stretch/>
        </p:blipFill>
        <p:spPr>
          <a:xfrm>
            <a:off x="6096000" y="220868"/>
            <a:ext cx="4667794" cy="6416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8345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08ED06C-4696-D802-A00D-1F594C4002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15" b="6031"/>
          <a:stretch/>
        </p:blipFill>
        <p:spPr>
          <a:xfrm>
            <a:off x="1436914" y="206827"/>
            <a:ext cx="4659086" cy="644434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FF4EDF2-FE28-C4CB-5EBC-900B67474E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642" b="6031"/>
          <a:stretch/>
        </p:blipFill>
        <p:spPr>
          <a:xfrm>
            <a:off x="6096000" y="206828"/>
            <a:ext cx="4659086" cy="6444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6905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7D4EC1E-A7CA-1A92-2054-29F0F7992B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529" b="6187"/>
          <a:stretch/>
        </p:blipFill>
        <p:spPr>
          <a:xfrm>
            <a:off x="1436914" y="123874"/>
            <a:ext cx="4659085" cy="643368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963020C-05FD-6263-4EF8-A53A37C573F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872" b="6187"/>
          <a:stretch/>
        </p:blipFill>
        <p:spPr>
          <a:xfrm>
            <a:off x="6095998" y="123874"/>
            <a:ext cx="4659085" cy="643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4473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3C04666-AB12-ACAB-512B-40B61862F0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35" b="6314"/>
          <a:stretch/>
        </p:blipFill>
        <p:spPr>
          <a:xfrm>
            <a:off x="1428206" y="216514"/>
            <a:ext cx="4667794" cy="642497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B631EDE-E960-9157-1D3C-2224F54F7A4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35" b="6314"/>
          <a:stretch/>
        </p:blipFill>
        <p:spPr>
          <a:xfrm>
            <a:off x="6096000" y="216514"/>
            <a:ext cx="4667794" cy="6424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1159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52501B3-ABF1-52AE-C566-3EC2B00F41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492" b="5934"/>
          <a:stretch/>
        </p:blipFill>
        <p:spPr>
          <a:xfrm>
            <a:off x="1436915" y="203450"/>
            <a:ext cx="4659086" cy="645109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AA84236-EB78-CF11-51E4-302631D49D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59" b="5934"/>
          <a:stretch/>
        </p:blipFill>
        <p:spPr>
          <a:xfrm>
            <a:off x="6096000" y="203451"/>
            <a:ext cx="4659085" cy="6451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5575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7AC9391-CE6B-377A-BCED-7537A773E9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695" b="6286"/>
          <a:stretch/>
        </p:blipFill>
        <p:spPr>
          <a:xfrm>
            <a:off x="1419497" y="185057"/>
            <a:ext cx="4676503" cy="648788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62F90B4-D659-74AA-76A7-A6DD35ED5B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695" b="5397"/>
          <a:stretch/>
        </p:blipFill>
        <p:spPr>
          <a:xfrm>
            <a:off x="6096000" y="185057"/>
            <a:ext cx="4676502" cy="6487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0945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6757111-597A-16F7-DCB1-4FE09457F1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498" b="6413"/>
          <a:stretch/>
        </p:blipFill>
        <p:spPr>
          <a:xfrm>
            <a:off x="1428206" y="219891"/>
            <a:ext cx="4667794" cy="6418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1495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6301970-6BDD-FEF6-8E85-34CB19BDFE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67" b="5778"/>
          <a:stretch/>
        </p:blipFill>
        <p:spPr>
          <a:xfrm>
            <a:off x="6096000" y="87086"/>
            <a:ext cx="4702629" cy="646176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967A9A1-35AC-BF49-A4C4-0FD8532BEF7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29" b="5778"/>
          <a:stretch/>
        </p:blipFill>
        <p:spPr>
          <a:xfrm>
            <a:off x="1393372" y="87086"/>
            <a:ext cx="4693920" cy="646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4041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4597667-9E42-8431-1DF0-5A45432712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" r="20407" b="6061"/>
          <a:stretch/>
        </p:blipFill>
        <p:spPr>
          <a:xfrm>
            <a:off x="1463040" y="121917"/>
            <a:ext cx="4632960" cy="644238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88C6A80-338F-796F-DA19-1812BDDB5E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408" b="6061"/>
          <a:stretch/>
        </p:blipFill>
        <p:spPr>
          <a:xfrm>
            <a:off x="6095999" y="121918"/>
            <a:ext cx="4702629" cy="6442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1229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8DF4C20-AF93-064E-B339-59350359F6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242" b="5934"/>
          <a:stretch/>
        </p:blipFill>
        <p:spPr>
          <a:xfrm>
            <a:off x="1410787" y="106457"/>
            <a:ext cx="4685212" cy="645109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E33D43C-D4EA-6F9C-C74F-D184FDDF3F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242" b="5934"/>
          <a:stretch/>
        </p:blipFill>
        <p:spPr>
          <a:xfrm>
            <a:off x="6095999" y="106457"/>
            <a:ext cx="4685212" cy="6451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2728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3A8DDC2-9653-8732-4E5D-E9EF6D8770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79" b="5934"/>
          <a:stretch/>
        </p:blipFill>
        <p:spPr>
          <a:xfrm>
            <a:off x="1428206" y="123873"/>
            <a:ext cx="4667793" cy="645109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A4ED8D3-B59F-BAFA-CA27-532ACEBFC4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79" b="5934"/>
          <a:stretch/>
        </p:blipFill>
        <p:spPr>
          <a:xfrm>
            <a:off x="6095998" y="123874"/>
            <a:ext cx="4667793" cy="6451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1678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34614F1-26A6-90A0-4723-F08DCF1DEA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249" b="6187"/>
          <a:stretch/>
        </p:blipFill>
        <p:spPr>
          <a:xfrm>
            <a:off x="1402078" y="80332"/>
            <a:ext cx="4693921" cy="643368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DF86EE8-1871-53D9-CB56-4B778C186F4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249" b="6187"/>
          <a:stretch/>
        </p:blipFill>
        <p:spPr>
          <a:xfrm>
            <a:off x="6095999" y="80332"/>
            <a:ext cx="4693921" cy="643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0549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A25F7AA-7C58-99DB-250E-08918AA145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46" b="6568"/>
          <a:stretch/>
        </p:blipFill>
        <p:spPr>
          <a:xfrm>
            <a:off x="1428206" y="158708"/>
            <a:ext cx="4667793" cy="640755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1FC5A07-60DD-7C43-1044-776472FED0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46" b="6568"/>
          <a:stretch/>
        </p:blipFill>
        <p:spPr>
          <a:xfrm>
            <a:off x="6095999" y="158708"/>
            <a:ext cx="4667793" cy="6407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8139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D49E42C-F1E3-3BD6-B3FB-B3569A7590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198" b="6187"/>
          <a:stretch/>
        </p:blipFill>
        <p:spPr>
          <a:xfrm>
            <a:off x="1428207" y="212160"/>
            <a:ext cx="4667794" cy="643368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48A97D4-2C2E-51FF-1283-87AAC7EC86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11" b="6187"/>
          <a:stretch/>
        </p:blipFill>
        <p:spPr>
          <a:xfrm>
            <a:off x="6096000" y="212160"/>
            <a:ext cx="4667793" cy="643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4540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A4EFDC3-CF39-446C-2C66-FFFA9A4EE4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11" b="6696"/>
          <a:stretch/>
        </p:blipFill>
        <p:spPr>
          <a:xfrm>
            <a:off x="1436914" y="229577"/>
            <a:ext cx="4659085" cy="639884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1C94C10-669E-846A-16B5-1D6944F56E4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11" b="6696"/>
          <a:stretch/>
        </p:blipFill>
        <p:spPr>
          <a:xfrm>
            <a:off x="6095999" y="229577"/>
            <a:ext cx="4659085" cy="6398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401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0</Words>
  <Application>Microsoft Office PowerPoint</Application>
  <PresentationFormat>Panorámica</PresentationFormat>
  <Paragraphs>0</Paragraphs>
  <Slides>19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Recursos Materiales</dc:creator>
  <cp:lastModifiedBy>Lenovo</cp:lastModifiedBy>
  <cp:revision>3</cp:revision>
  <dcterms:created xsi:type="dcterms:W3CDTF">2023-08-24T20:27:41Z</dcterms:created>
  <dcterms:modified xsi:type="dcterms:W3CDTF">2023-08-26T00:14:13Z</dcterms:modified>
</cp:coreProperties>
</file>