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73" r:id="rId4"/>
    <p:sldId id="272" r:id="rId5"/>
    <p:sldId id="271" r:id="rId6"/>
    <p:sldId id="270" r:id="rId7"/>
    <p:sldId id="269" r:id="rId8"/>
    <p:sldId id="268" r:id="rId9"/>
    <p:sldId id="267" r:id="rId10"/>
    <p:sldId id="266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6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F6F529-58C7-FCC6-E28F-D1406A2D6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FCD773-DF8D-F46E-7B07-AD712283D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D08694-BCA8-7B7F-EDA8-B34E31E3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112F8-A639-BD6E-43E1-3EBD8B5A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7A26BB-FEE8-81F4-13C1-4E58F65A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353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90C9A-4E7A-C516-4C72-68803E88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5EF6EB-377E-F687-4855-A47AB0F1C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D7D38D-09AB-2466-5DE0-21C7B7885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392A2-E6F3-5B9C-D312-C199DFB6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7E1A7E-D165-E9AE-0137-EE48865B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633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BA35080-B396-199F-7831-B5A3B9804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7D8979-0EB3-4019-DC41-23E11AAB2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3C5588-1000-940C-4329-2E21E158C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A6F937-2675-7FFB-A867-E370915FB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5E6CD5-7D1F-96F4-5980-C26994B19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75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2F90D-9B34-4EAA-20B5-A5C6A7AE6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B34067-84AC-1DB7-A602-301220F5F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51B10D-65B2-B9AC-F3AD-D5DC5E93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76AE5-FADC-CFAC-F23E-5B07D467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DBC2FC-2FA8-5EE9-464C-242ABB16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15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B180F-5F69-DB3E-19E4-9FB1CA3B0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CD0305-2ED7-8EB0-3BFD-3624A3D78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46327D-2665-797C-C001-C984671B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D0266C-45B4-7026-2D26-2D7156671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289374-8200-6D29-B4CC-DC712BB95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655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60768-5BAE-0ED2-FF98-91A5DCB7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5D6529-6239-BFDA-85C5-99C779EC1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4EFC47-C6FE-AA89-18D1-EA417E1EF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E6C998-0618-AF1E-AC58-1C3FF8E8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36CFBC-79C7-3037-9167-C2598FC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32BA2D-B3F5-8091-933F-84FF6B9E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665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9539C-60B9-0E9F-90BE-8DF2E2987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22253B-5DFB-D54B-5C2B-63D6F9535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228428-2635-A4D4-A5E4-BB9CEEF15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B6E0C5F-3994-F9C9-7D64-5E40076DA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C3E549A-7AD6-C659-1A68-AD6560C00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51D909-5D03-27B2-1BE1-19A6069B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2C90C6-CB10-6478-BC44-4270DEB4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D5D6E9-38F6-3F0C-814D-1E524184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320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90CD7-78C3-DC53-7C67-E52AADBF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297099C-0FD2-7BEC-0040-F3D0BDC61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CB70F7-E8CA-A948-4120-6C78E3AB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E48E4BA-8CEF-F1AF-AC8A-14B67C55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79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40F3AF-2AA0-4A5A-3E24-045ACC64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9706E67-554D-1DF8-B99F-2805E4CF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8C65D7-71E3-C96E-2320-D9A52E2D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551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10771-B43B-6582-DA68-F34A46C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6ABCC1-63B7-DD56-9137-A37CBD73E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26D64-0307-41B3-241A-7DBE1D9D3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85E69B-2F16-F863-A0EB-BA20753D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0F57B6-D08B-969D-DB43-AEE13AB0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0C924E-231A-A09A-A23E-3DD6EFDE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63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18967-4016-D8E5-1002-0994A4944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D3F149-53BD-1957-073F-3468F159B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E99D1D-3268-FB99-D566-0370C2B3C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4F12C4-AF9A-A3D7-CCCF-B015D2A4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E512F7-0C10-DA36-2E67-608FFE3E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97C2E6-D6A4-6E06-92C4-BC2CDC78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555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BA6E1D-7E30-4BBE-8AE4-F8C60789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117816-1682-F55F-D539-91623514A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AA1347-2769-EE3C-EC6F-CF062234E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8A7EB-AD8A-4F0B-A7A4-4D07FEFF86E1}" type="datetimeFigureOut">
              <a:rPr lang="es-MX" smtClean="0"/>
              <a:t>24/08/2023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32E61A-93D0-B6F6-8E74-A7223382C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30EC19-1502-DBBC-DFBE-6DA915AC8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53D19-CFDB-40B3-B3AC-AF81B4D7C1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877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7EA47A-74A1-AE82-D9D8-0A4B8853A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2" b="5973"/>
          <a:stretch/>
        </p:blipFill>
        <p:spPr>
          <a:xfrm>
            <a:off x="6096000" y="200025"/>
            <a:ext cx="478366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FC8A6B-66E4-338D-3279-B018B9AC3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5" b="6371"/>
          <a:stretch/>
        </p:blipFill>
        <p:spPr>
          <a:xfrm>
            <a:off x="1645920" y="91440"/>
            <a:ext cx="445008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51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729BCD-CE86-3779-D21A-A98170151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3" b="6354"/>
          <a:stretch/>
        </p:blipFill>
        <p:spPr>
          <a:xfrm>
            <a:off x="6192745" y="148053"/>
            <a:ext cx="4716371" cy="64475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216A3E-2573-990C-8E90-7616B164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2" b="5985"/>
          <a:stretch/>
        </p:blipFill>
        <p:spPr>
          <a:xfrm>
            <a:off x="1476374" y="148053"/>
            <a:ext cx="4716371" cy="644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15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E52829-FC14-09EA-F810-4D23C09F5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20443" b="6215"/>
          <a:stretch/>
        </p:blipFill>
        <p:spPr>
          <a:xfrm>
            <a:off x="1582776" y="140475"/>
            <a:ext cx="4513224" cy="6431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938C3C-83EF-578E-5FFC-C1C3A748A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3" b="6215"/>
          <a:stretch/>
        </p:blipFill>
        <p:spPr>
          <a:xfrm>
            <a:off x="6095999" y="140475"/>
            <a:ext cx="4581525" cy="643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60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0F481B-9B6C-7B9C-B644-8E13B10FE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r="21148" b="9931"/>
          <a:stretch/>
        </p:blipFill>
        <p:spPr>
          <a:xfrm>
            <a:off x="1727200" y="203587"/>
            <a:ext cx="4368800" cy="64508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B2D007-4F19-F696-C6D7-E97DC2D1A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3" b="5937"/>
          <a:stretch/>
        </p:blipFill>
        <p:spPr>
          <a:xfrm>
            <a:off x="6096000" y="203587"/>
            <a:ext cx="4495800" cy="64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46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52B0D0-BB76-7119-7593-BBED0BC18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19680" b="6187"/>
          <a:stretch/>
        </p:blipFill>
        <p:spPr>
          <a:xfrm>
            <a:off x="1574800" y="212160"/>
            <a:ext cx="4521200" cy="6433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8758FD-6961-9A4B-503D-65F7CF115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3" b="6187"/>
          <a:stretch/>
        </p:blipFill>
        <p:spPr>
          <a:xfrm>
            <a:off x="6096000" y="212160"/>
            <a:ext cx="4521200" cy="6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85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3278FD-8E7C-7EC4-4620-4D3661670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r="20084" b="6484"/>
          <a:stretch/>
        </p:blipFill>
        <p:spPr>
          <a:xfrm>
            <a:off x="1605280" y="222320"/>
            <a:ext cx="4490720" cy="64133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3A64C5-EBC7-4BA4-1C10-C922FBC64D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r="20214" b="6484"/>
          <a:stretch/>
        </p:blipFill>
        <p:spPr>
          <a:xfrm>
            <a:off x="6096000" y="222320"/>
            <a:ext cx="4490720" cy="64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7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95AF17-771B-CF62-4936-05BE11A94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21015" b="9037"/>
          <a:stretch/>
        </p:blipFill>
        <p:spPr>
          <a:xfrm>
            <a:off x="1656080" y="119520"/>
            <a:ext cx="4287520" cy="64641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A957AC-340B-F7A5-098C-C78A361F3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r="20021" b="5743"/>
          <a:stretch/>
        </p:blipFill>
        <p:spPr>
          <a:xfrm>
            <a:off x="5943600" y="119520"/>
            <a:ext cx="4592320" cy="64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3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7F6EC8-B70E-9E0A-6C8B-C761E5A38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448" b="5743"/>
          <a:stretch/>
        </p:blipFill>
        <p:spPr>
          <a:xfrm>
            <a:off x="1650232" y="196920"/>
            <a:ext cx="4232408" cy="64641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015223-FE99-D439-F537-5CD2390F78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r="19015" b="5743"/>
          <a:stretch/>
        </p:blipFill>
        <p:spPr>
          <a:xfrm>
            <a:off x="5882640" y="196920"/>
            <a:ext cx="4659128" cy="64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74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BE3A1E-A06D-CF69-95C2-F094A7CB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19295" b="8148"/>
          <a:stretch/>
        </p:blipFill>
        <p:spPr>
          <a:xfrm>
            <a:off x="1563153" y="212160"/>
            <a:ext cx="4380447" cy="6433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6E34CE-42E4-21E9-96B0-785075F44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6" b="6187"/>
          <a:stretch/>
        </p:blipFill>
        <p:spPr>
          <a:xfrm>
            <a:off x="5943600" y="212160"/>
            <a:ext cx="4500880" cy="643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32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Recursos Materiales</dc:creator>
  <cp:lastModifiedBy>Recursos Materiales</cp:lastModifiedBy>
  <cp:revision>1</cp:revision>
  <dcterms:created xsi:type="dcterms:W3CDTF">2023-08-24T17:25:32Z</dcterms:created>
  <dcterms:modified xsi:type="dcterms:W3CDTF">2023-08-24T20:26:51Z</dcterms:modified>
</cp:coreProperties>
</file>